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1" r:id="rId30"/>
    <p:sldId id="286" r:id="rId31"/>
    <p:sldId id="282" r:id="rId32"/>
    <p:sldId id="287" r:id="rId33"/>
    <p:sldId id="283" r:id="rId34"/>
    <p:sldId id="264" r:id="rId35"/>
    <p:sldId id="284" r:id="rId36"/>
    <p:sldId id="289" r:id="rId37"/>
    <p:sldId id="29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 autoAdjust="0"/>
    <p:restoredTop sz="94648"/>
  </p:normalViewPr>
  <p:slideViewPr>
    <p:cSldViewPr snapToGrid="0" snapToObjects="1">
      <p:cViewPr varScale="1">
        <p:scale>
          <a:sx n="148" d="100"/>
          <a:sy n="148" d="100"/>
        </p:scale>
        <p:origin x="20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5892-5FF0-2C46-B489-127E12FEB299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D234C-D82E-8E41-98EE-E7B9F116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2210"/>
            <a:ext cx="7772400" cy="1102519"/>
          </a:xfrm>
        </p:spPr>
        <p:txBody>
          <a:bodyPr/>
          <a:lstStyle/>
          <a:p>
            <a:r>
              <a:rPr lang="en-US" dirty="0"/>
              <a:t>Hospitality in an Age of Fear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9041"/>
            <a:ext cx="6400800" cy="13144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Jonathan Hanegan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Latin American Theological Workshop</a:t>
            </a:r>
          </a:p>
        </p:txBody>
      </p:sp>
    </p:spTree>
    <p:extLst>
      <p:ext uri="{BB962C8B-B14F-4D97-AF65-F5344CB8AC3E}">
        <p14:creationId xmlns:p14="http://schemas.microsoft.com/office/powerpoint/2010/main" val="162575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We need to invite people, </a:t>
            </a:r>
          </a:p>
          <a:p>
            <a:pPr algn="ctr"/>
            <a:r>
              <a:rPr lang="en-US" sz="4400" dirty="0"/>
              <a:t>through the use of </a:t>
            </a:r>
            <a:r>
              <a:rPr lang="en-US" sz="4400" i="1" dirty="0"/>
              <a:t>home </a:t>
            </a:r>
            <a:r>
              <a:rPr lang="en-US" sz="4400" dirty="0"/>
              <a:t>and </a:t>
            </a:r>
            <a:r>
              <a:rPr lang="en-US" sz="4400" i="1" dirty="0"/>
              <a:t>food</a:t>
            </a:r>
            <a:r>
              <a:rPr lang="en-US" sz="4400" dirty="0"/>
              <a:t>, to commune with the Creator. </a:t>
            </a:r>
          </a:p>
        </p:txBody>
      </p:sp>
    </p:spTree>
    <p:extLst>
      <p:ext uri="{BB962C8B-B14F-4D97-AF65-F5344CB8AC3E}">
        <p14:creationId xmlns:p14="http://schemas.microsoft.com/office/powerpoint/2010/main" val="367038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8013" cy="400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4125052"/>
            <a:ext cx="599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Jean Vanier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6016" y="754899"/>
            <a:ext cx="288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/>
              <a:t>Toute</a:t>
            </a:r>
            <a:r>
              <a:rPr lang="en-US" sz="4800" i="1" dirty="0"/>
              <a:t> </a:t>
            </a:r>
            <a:r>
              <a:rPr lang="en-US" sz="4800" i="1" dirty="0" err="1"/>
              <a:t>personne</a:t>
            </a:r>
            <a:r>
              <a:rPr lang="en-US" sz="4800" i="1" dirty="0"/>
              <a:t> </a:t>
            </a:r>
            <a:r>
              <a:rPr lang="en-US" sz="4800" i="1" dirty="0" err="1"/>
              <a:t>est</a:t>
            </a:r>
            <a:r>
              <a:rPr lang="en-US" sz="4800" i="1" dirty="0"/>
              <a:t> </a:t>
            </a:r>
            <a:r>
              <a:rPr lang="en-US" sz="4800" i="1" dirty="0" err="1"/>
              <a:t>une</a:t>
            </a:r>
            <a:r>
              <a:rPr lang="en-US" sz="4800" i="1" dirty="0"/>
              <a:t> histoire </a:t>
            </a:r>
            <a:r>
              <a:rPr lang="en-US" sz="4800" i="1" dirty="0" err="1"/>
              <a:t>sacrée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76264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Why is everyone sacred?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We were born </a:t>
            </a:r>
            <a:r>
              <a:rPr lang="en-US" sz="4400" i="1" dirty="0"/>
              <a:t>of</a:t>
            </a:r>
            <a:r>
              <a:rPr lang="en-US" sz="4400" dirty="0"/>
              <a:t> love </a:t>
            </a:r>
            <a:r>
              <a:rPr lang="en-US" sz="4400" i="1" dirty="0"/>
              <a:t>for</a:t>
            </a:r>
            <a:r>
              <a:rPr lang="en-US" sz="4400" dirty="0"/>
              <a:t> love.</a:t>
            </a:r>
          </a:p>
        </p:txBody>
      </p:sp>
    </p:spTree>
    <p:extLst>
      <p:ext uri="{BB962C8B-B14F-4D97-AF65-F5344CB8AC3E}">
        <p14:creationId xmlns:p14="http://schemas.microsoft.com/office/powerpoint/2010/main" val="30019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3 Myths about Hospitality</a:t>
            </a:r>
          </a:p>
        </p:txBody>
      </p:sp>
    </p:spTree>
    <p:extLst>
      <p:ext uri="{BB962C8B-B14F-4D97-AF65-F5344CB8AC3E}">
        <p14:creationId xmlns:p14="http://schemas.microsoft.com/office/powerpoint/2010/main" val="241820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Myth #1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You must impress your company. </a:t>
            </a:r>
          </a:p>
        </p:txBody>
      </p:sp>
    </p:spTree>
    <p:extLst>
      <p:ext uri="{BB962C8B-B14F-4D97-AF65-F5344CB8AC3E}">
        <p14:creationId xmlns:p14="http://schemas.microsoft.com/office/powerpoint/2010/main" val="15289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Myth #2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You must entertain your company.</a:t>
            </a:r>
          </a:p>
        </p:txBody>
      </p:sp>
    </p:spTree>
    <p:extLst>
      <p:ext uri="{BB962C8B-B14F-4D97-AF65-F5344CB8AC3E}">
        <p14:creationId xmlns:p14="http://schemas.microsoft.com/office/powerpoint/2010/main" val="5515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Myth #3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You must make a good impression.</a:t>
            </a:r>
          </a:p>
        </p:txBody>
      </p:sp>
    </p:spTree>
    <p:extLst>
      <p:ext uri="{BB962C8B-B14F-4D97-AF65-F5344CB8AC3E}">
        <p14:creationId xmlns:p14="http://schemas.microsoft.com/office/powerpoint/2010/main" val="3071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4905" y="1453725"/>
            <a:ext cx="4576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Lord visited Abraham &amp; Sarah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Genesis 18:1-8</a:t>
            </a:r>
          </a:p>
        </p:txBody>
      </p:sp>
    </p:spTree>
    <p:extLst>
      <p:ext uri="{BB962C8B-B14F-4D97-AF65-F5344CB8AC3E}">
        <p14:creationId xmlns:p14="http://schemas.microsoft.com/office/powerpoint/2010/main" val="24734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75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84" y="1521781"/>
            <a:ext cx="4576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We might be entertaining angels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Hebrews 13:2</a:t>
            </a:r>
          </a:p>
        </p:txBody>
      </p:sp>
    </p:spTree>
    <p:extLst>
      <p:ext uri="{BB962C8B-B14F-4D97-AF65-F5344CB8AC3E}">
        <p14:creationId xmlns:p14="http://schemas.microsoft.com/office/powerpoint/2010/main" val="137911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4905" y="1453725"/>
            <a:ext cx="4576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Hospitality with the least of these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Matthew 25:31-46</a:t>
            </a:r>
          </a:p>
        </p:txBody>
      </p:sp>
    </p:spTree>
    <p:extLst>
      <p:ext uri="{BB962C8B-B14F-4D97-AF65-F5344CB8AC3E}">
        <p14:creationId xmlns:p14="http://schemas.microsoft.com/office/powerpoint/2010/main" val="75175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4905" y="299563"/>
            <a:ext cx="45764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 the beginning . . 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God, through His generous hospitality, </a:t>
            </a:r>
            <a:br>
              <a:rPr lang="en-US" sz="3200" dirty="0"/>
            </a:br>
            <a:r>
              <a:rPr lang="en-US" sz="3200" dirty="0"/>
              <a:t>made creation a means </a:t>
            </a:r>
            <a:br>
              <a:rPr lang="en-US" sz="3200" dirty="0"/>
            </a:br>
            <a:r>
              <a:rPr lang="en-US" sz="3200" dirty="0"/>
              <a:t>by which we might have communion with Him. </a:t>
            </a:r>
          </a:p>
        </p:txBody>
      </p:sp>
    </p:spTree>
    <p:extLst>
      <p:ext uri="{BB962C8B-B14F-4D97-AF65-F5344CB8AC3E}">
        <p14:creationId xmlns:p14="http://schemas.microsoft.com/office/powerpoint/2010/main" val="826770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God visited Abraham.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Christ visits us.</a:t>
            </a:r>
          </a:p>
        </p:txBody>
      </p:sp>
    </p:spTree>
    <p:extLst>
      <p:ext uri="{BB962C8B-B14F-4D97-AF65-F5344CB8AC3E}">
        <p14:creationId xmlns:p14="http://schemas.microsoft.com/office/powerpoint/2010/main" val="46011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2219327"/>
            <a:ext cx="8182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Where does Jesus show up today?</a:t>
            </a:r>
          </a:p>
        </p:txBody>
      </p:sp>
    </p:spTree>
    <p:extLst>
      <p:ext uri="{BB962C8B-B14F-4D97-AF65-F5344CB8AC3E}">
        <p14:creationId xmlns:p14="http://schemas.microsoft.com/office/powerpoint/2010/main" val="72222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383436"/>
            <a:ext cx="81825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2</a:t>
            </a:r>
            <a:r>
              <a:rPr lang="en-US" sz="4400" dirty="0"/>
              <a:t> motives for hospitality:</a:t>
            </a:r>
          </a:p>
          <a:p>
            <a:pPr algn="ctr"/>
            <a:endParaRPr lang="en-US" sz="1400" dirty="0"/>
          </a:p>
          <a:p>
            <a:pPr algn="ctr"/>
            <a:r>
              <a:rPr lang="en-US" sz="4400" dirty="0"/>
              <a:t>1. We </a:t>
            </a:r>
            <a:r>
              <a:rPr lang="en-US" sz="4400" u="sng" dirty="0"/>
              <a:t>encounter</a:t>
            </a:r>
            <a:r>
              <a:rPr lang="en-US" sz="4400" dirty="0"/>
              <a:t> Jesus in the needy and oppressed. </a:t>
            </a:r>
          </a:p>
          <a:p>
            <a:pPr algn="ctr"/>
            <a:endParaRPr lang="en-US" sz="1400" dirty="0"/>
          </a:p>
          <a:p>
            <a:pPr algn="ctr"/>
            <a:r>
              <a:rPr lang="en-US" sz="4400" dirty="0"/>
              <a:t>2. We </a:t>
            </a:r>
            <a:r>
              <a:rPr lang="en-US" sz="4400" u="sng" dirty="0"/>
              <a:t>participate</a:t>
            </a:r>
            <a:r>
              <a:rPr lang="en-US" sz="4400" dirty="0"/>
              <a:t> in the redemption of all of creation. </a:t>
            </a:r>
          </a:p>
        </p:txBody>
      </p:sp>
    </p:spTree>
    <p:extLst>
      <p:ext uri="{BB962C8B-B14F-4D97-AF65-F5344CB8AC3E}">
        <p14:creationId xmlns:p14="http://schemas.microsoft.com/office/powerpoint/2010/main" val="363622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623092"/>
            <a:ext cx="81825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5 Virtues of a Hospitable Christian</a:t>
            </a:r>
          </a:p>
        </p:txBody>
      </p:sp>
    </p:spTree>
    <p:extLst>
      <p:ext uri="{BB962C8B-B14F-4D97-AF65-F5344CB8AC3E}">
        <p14:creationId xmlns:p14="http://schemas.microsoft.com/office/powerpoint/2010/main" val="102705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hospitable Christian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worships the true God</a:t>
            </a:r>
          </a:p>
        </p:txBody>
      </p:sp>
    </p:spTree>
    <p:extLst>
      <p:ext uri="{BB962C8B-B14F-4D97-AF65-F5344CB8AC3E}">
        <p14:creationId xmlns:p14="http://schemas.microsoft.com/office/powerpoint/2010/main" val="16382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751" y="994550"/>
            <a:ext cx="492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Idol worship </a:t>
            </a:r>
            <a:br>
              <a:rPr lang="en-US" sz="4800" dirty="0"/>
            </a:br>
            <a:r>
              <a:rPr lang="en-US" sz="4800" dirty="0"/>
              <a:t>always leads to dehumanization </a:t>
            </a:r>
            <a:br>
              <a:rPr lang="en-US" sz="4800" dirty="0"/>
            </a:br>
            <a:r>
              <a:rPr lang="en-US" sz="4800" dirty="0"/>
              <a:t>and oppression.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57" y="0"/>
            <a:ext cx="27915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8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hospitable Christian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deconstructs prejudice</a:t>
            </a:r>
          </a:p>
        </p:txBody>
      </p:sp>
    </p:spTree>
    <p:extLst>
      <p:ext uri="{BB962C8B-B14F-4D97-AF65-F5344CB8AC3E}">
        <p14:creationId xmlns:p14="http://schemas.microsoft.com/office/powerpoint/2010/main" val="287331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1gxrS4ygT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14" y="0"/>
            <a:ext cx="345186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647" y="335511"/>
            <a:ext cx="4923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Exercises in empathy:</a:t>
            </a:r>
            <a:br>
              <a:rPr lang="en-US" sz="4800" dirty="0"/>
            </a:br>
            <a:endParaRPr lang="en-US" sz="4800" dirty="0"/>
          </a:p>
          <a:p>
            <a:pPr algn="ctr"/>
            <a:r>
              <a:rPr lang="en-US" sz="4800" dirty="0"/>
              <a:t>reading, ethnographic interviews</a:t>
            </a:r>
          </a:p>
        </p:txBody>
      </p:sp>
    </p:spTree>
    <p:extLst>
      <p:ext uri="{BB962C8B-B14F-4D97-AF65-F5344CB8AC3E}">
        <p14:creationId xmlns:p14="http://schemas.microsoft.com/office/powerpoint/2010/main" val="166386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hospitable Christian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is vulnerable and transparent</a:t>
            </a:r>
          </a:p>
        </p:txBody>
      </p:sp>
    </p:spTree>
    <p:extLst>
      <p:ext uri="{BB962C8B-B14F-4D97-AF65-F5344CB8AC3E}">
        <p14:creationId xmlns:p14="http://schemas.microsoft.com/office/powerpoint/2010/main" val="3249499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751" y="647057"/>
            <a:ext cx="4923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Give people something better than yourself: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be Jesus! </a:t>
            </a:r>
          </a:p>
        </p:txBody>
      </p:sp>
      <p:pic>
        <p:nvPicPr>
          <p:cNvPr id="3" name="Picture 2" descr="6af6766b95cce0e2a583772e23736a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3" y="323528"/>
            <a:ext cx="2940133" cy="44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7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75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84" y="1617642"/>
            <a:ext cx="4576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 gave us a </a:t>
            </a:r>
            <a:r>
              <a:rPr lang="en-US" sz="3200" i="1" dirty="0"/>
              <a:t>home</a:t>
            </a:r>
            <a:r>
              <a:rPr lang="en-US" sz="3200" dirty="0"/>
              <a:t> and </a:t>
            </a:r>
            <a:br>
              <a:rPr lang="en-US" sz="3200" dirty="0"/>
            </a:br>
            <a:r>
              <a:rPr lang="en-US" sz="3200" dirty="0"/>
              <a:t>He gave us </a:t>
            </a:r>
            <a:r>
              <a:rPr lang="en-US" sz="3200" i="1" dirty="0"/>
              <a:t>food</a:t>
            </a:r>
            <a:r>
              <a:rPr lang="en-US" sz="3200" dirty="0"/>
              <a:t> as gifts.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These gifts led us to Him.</a:t>
            </a:r>
          </a:p>
        </p:txBody>
      </p:sp>
    </p:spTree>
    <p:extLst>
      <p:ext uri="{BB962C8B-B14F-4D97-AF65-F5344CB8AC3E}">
        <p14:creationId xmlns:p14="http://schemas.microsoft.com/office/powerpoint/2010/main" val="74315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hospitable Christian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loves courageously</a:t>
            </a:r>
          </a:p>
        </p:txBody>
      </p:sp>
    </p:spTree>
    <p:extLst>
      <p:ext uri="{BB962C8B-B14F-4D97-AF65-F5344CB8AC3E}">
        <p14:creationId xmlns:p14="http://schemas.microsoft.com/office/powerpoint/2010/main" val="2336722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2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142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0975" y="623092"/>
            <a:ext cx="22642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you have more than you need, build a bigger </a:t>
            </a:r>
            <a:br>
              <a:rPr lang="en-US" sz="3200" dirty="0"/>
            </a:br>
            <a:r>
              <a:rPr lang="en-US" sz="3200" dirty="0"/>
              <a:t>table and not a </a:t>
            </a:r>
            <a:br>
              <a:rPr lang="en-US" sz="3200" dirty="0"/>
            </a:br>
            <a:r>
              <a:rPr lang="en-US" sz="3200" dirty="0"/>
              <a:t>higher wall. </a:t>
            </a:r>
          </a:p>
        </p:txBody>
      </p:sp>
    </p:spTree>
    <p:extLst>
      <p:ext uri="{BB962C8B-B14F-4D97-AF65-F5344CB8AC3E}">
        <p14:creationId xmlns:p14="http://schemas.microsoft.com/office/powerpoint/2010/main" val="4114017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hospitable Christian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follows Jesus to the cross</a:t>
            </a:r>
          </a:p>
        </p:txBody>
      </p:sp>
    </p:spTree>
    <p:extLst>
      <p:ext uri="{BB962C8B-B14F-4D97-AF65-F5344CB8AC3E}">
        <p14:creationId xmlns:p14="http://schemas.microsoft.com/office/powerpoint/2010/main" val="3525099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4905" y="611109"/>
            <a:ext cx="45764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have died to ourselves and to this world in order to follow a self-sacrificing and giving Master.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Let us invite others </a:t>
            </a:r>
            <a:br>
              <a:rPr lang="en-US" sz="3200" dirty="0"/>
            </a:br>
            <a:r>
              <a:rPr lang="en-US" sz="3200" dirty="0"/>
              <a:t>to join Jesus at our </a:t>
            </a:r>
            <a:br>
              <a:rPr lang="en-US" sz="3200" dirty="0"/>
            </a:br>
            <a:r>
              <a:rPr lang="en-US" sz="3200" dirty="0"/>
              <a:t>Father’s table! </a:t>
            </a:r>
          </a:p>
        </p:txBody>
      </p:sp>
    </p:spTree>
    <p:extLst>
      <p:ext uri="{BB962C8B-B14F-4D97-AF65-F5344CB8AC3E}">
        <p14:creationId xmlns:p14="http://schemas.microsoft.com/office/powerpoint/2010/main" val="2623141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58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4905" y="778864"/>
            <a:ext cx="4576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The only forbidden food was that which would lead us far from Him. </a:t>
            </a:r>
          </a:p>
        </p:txBody>
      </p:sp>
    </p:spTree>
    <p:extLst>
      <p:ext uri="{BB962C8B-B14F-4D97-AF65-F5344CB8AC3E}">
        <p14:creationId xmlns:p14="http://schemas.microsoft.com/office/powerpoint/2010/main" val="39878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75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84" y="1354026"/>
            <a:ext cx="4576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Adam &amp; Eve chose the forbidden food and since then, we have been in exile, far from </a:t>
            </a:r>
            <a:r>
              <a:rPr lang="en-US" sz="3200" i="1" dirty="0"/>
              <a:t>home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and very </a:t>
            </a:r>
            <a:r>
              <a:rPr lang="en-US" sz="3200" i="1" dirty="0"/>
              <a:t>hungry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73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4905" y="1354580"/>
            <a:ext cx="4576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creation no longer serves as a means to commune with God for </a:t>
            </a:r>
            <a:br>
              <a:rPr lang="en-US" sz="3200" dirty="0"/>
            </a:br>
            <a:r>
              <a:rPr lang="en-US" sz="3200" dirty="0"/>
              <a:t>it has dominated us. </a:t>
            </a:r>
          </a:p>
        </p:txBody>
      </p:sp>
    </p:spTree>
    <p:extLst>
      <p:ext uri="{BB962C8B-B14F-4D97-AF65-F5344CB8AC3E}">
        <p14:creationId xmlns:p14="http://schemas.microsoft.com/office/powerpoint/2010/main" val="143368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75" y="0"/>
            <a:ext cx="41313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84" y="1354026"/>
            <a:ext cx="4576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Nevertheless, God is redeeming all of creation and calls us to be a part </a:t>
            </a:r>
            <a:br>
              <a:rPr lang="en-US" sz="3200" dirty="0"/>
            </a:br>
            <a:r>
              <a:rPr lang="en-US" sz="3200" dirty="0"/>
              <a:t>of its redemption. </a:t>
            </a:r>
          </a:p>
        </p:txBody>
      </p:sp>
    </p:spTree>
    <p:extLst>
      <p:ext uri="{BB962C8B-B14F-4D97-AF65-F5344CB8AC3E}">
        <p14:creationId xmlns:p14="http://schemas.microsoft.com/office/powerpoint/2010/main" val="281847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449886"/>
            <a:ext cx="81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does hospitality fit into </a:t>
            </a:r>
            <a:br>
              <a:rPr lang="en-US" sz="4400" dirty="0"/>
            </a:br>
            <a:r>
              <a:rPr lang="en-US" sz="4400" dirty="0"/>
              <a:t>God’s plan for the redemption </a:t>
            </a:r>
            <a:br>
              <a:rPr lang="en-US" sz="4400" dirty="0"/>
            </a:br>
            <a:r>
              <a:rPr lang="en-US" sz="4400" dirty="0"/>
              <a:t>of all creation? </a:t>
            </a:r>
          </a:p>
        </p:txBody>
      </p:sp>
    </p:spTree>
    <p:extLst>
      <p:ext uri="{BB962C8B-B14F-4D97-AF65-F5344CB8AC3E}">
        <p14:creationId xmlns:p14="http://schemas.microsoft.com/office/powerpoint/2010/main" val="99714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251</TotalTime>
  <Words>325</Words>
  <Application>Microsoft Macintosh PowerPoint</Application>
  <PresentationFormat>On-screen Show (16:9)</PresentationFormat>
  <Paragraphs>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Hospitality in an Age of Fear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Jonathan Hanegan</cp:lastModifiedBy>
  <cp:revision>49</cp:revision>
  <cp:lastPrinted>2018-10-31T19:48:21Z</cp:lastPrinted>
  <dcterms:created xsi:type="dcterms:W3CDTF">2010-04-12T23:12:02Z</dcterms:created>
  <dcterms:modified xsi:type="dcterms:W3CDTF">2018-10-31T20:02:47Z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